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7" r:id="rId4"/>
    <p:sldId id="268" r:id="rId5"/>
    <p:sldId id="270" r:id="rId6"/>
    <p:sldId id="271" r:id="rId7"/>
    <p:sldId id="272" r:id="rId8"/>
    <p:sldId id="275" r:id="rId9"/>
    <p:sldId id="273" r:id="rId10"/>
    <p:sldId id="274" r:id="rId11"/>
    <p:sldId id="262" r:id="rId12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63" d="100"/>
          <a:sy n="63" d="100"/>
        </p:scale>
        <p:origin x="732" y="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BB1435-26FF-43B0-B934-232BA76F76E9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1F3F2-AD81-443F-9233-3AB1B89AE9CC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6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30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33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80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93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256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9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Dowolny kształt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2790F-42FB-447C-A0FA-BB4DA495FC29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A0249-7135-4306-9E8E-3963C8AF18A8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C426-BE82-4BBF-A7E8-5EBB385F9A51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255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7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CC1AC-2EA9-46A4-979E-0CC91157F751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58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CC613-FE3B-4C22-AEEB-28E778C08C0C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0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E05A6-FB92-4B93-96E0-66FC69E3DA5C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5" name="Zawartość — symbol zastępczy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56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8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9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3B8107-1558-4355-BD00-7072B82C4D92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692038-42AB-44DB-B19F-A44D13DD4984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grpSp>
        <p:nvGrpSpPr>
          <p:cNvPr id="615" name="ramka" descr="Grafika ramki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9318D-F4E1-46E7-BAD4-732E7BA81888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grpSp>
        <p:nvGrpSpPr>
          <p:cNvPr id="614" name="ramka" descr="Grafika ramki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Dowolny kształt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Dowolny kształt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Dowolny kształt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Dowolny kształt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34BA3-2385-43C0-A14A-2331EC9BE71A}" type="datetime1">
              <a:rPr lang="pl-PL" smtClean="0"/>
              <a:t>16.10.2022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0BB7BC-BBB2-49EB-8F49-2F902B9F46A4}" type="datetime1">
              <a:rPr lang="pl-PL" noProof="0" smtClean="0"/>
              <a:t>16.10.2022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2" y="1905000"/>
            <a:ext cx="10044607" cy="2964160"/>
          </a:xfrm>
        </p:spPr>
        <p:txBody>
          <a:bodyPr rtlCol="0"/>
          <a:lstStyle/>
          <a:p>
            <a:pPr rtl="0"/>
            <a:r>
              <a:rPr lang="pl-PL" sz="6600" dirty="0"/>
              <a:t>XII </a:t>
            </a:r>
            <a:br>
              <a:rPr lang="pl-PL" sz="6600" dirty="0"/>
            </a:br>
            <a:r>
              <a:rPr lang="pl-PL" sz="6600" dirty="0"/>
              <a:t>Światowy Dzień </a:t>
            </a:r>
            <a:br>
              <a:rPr lang="pl-PL" sz="6600" dirty="0"/>
            </a:br>
            <a:r>
              <a:rPr lang="pl-PL" sz="6600" dirty="0"/>
              <a:t>Tabliczki Mnożenia</a:t>
            </a:r>
            <a:br>
              <a:rPr lang="pl-PL" sz="6600" dirty="0"/>
            </a:br>
            <a:r>
              <a:rPr lang="pl-PL" sz="6600" dirty="0"/>
              <a:t>         </a:t>
            </a:r>
            <a:r>
              <a:rPr lang="pl-PL" sz="3200" b="1" dirty="0">
                <a:solidFill>
                  <a:schemeClr val="accent4">
                    <a:lumMod val="75000"/>
                  </a:schemeClr>
                </a:solidFill>
              </a:rPr>
              <a:t>Mistrz wybrany!</a:t>
            </a:r>
            <a:endParaRPr lang="pl-PL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F5095155-9FAD-872B-F894-A1CA205F561C}"/>
              </a:ext>
            </a:extLst>
          </p:cNvPr>
          <p:cNvSpPr/>
          <p:nvPr/>
        </p:nvSpPr>
        <p:spPr>
          <a:xfrm>
            <a:off x="8110636" y="692696"/>
            <a:ext cx="2808312" cy="1800200"/>
          </a:xfrm>
          <a:prstGeom prst="ellips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/>
              <a:t>6x5x3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BCD34-48C2-979D-55A1-18B1061A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XII Światowy Dzień Tabliczki Mnożenia</a:t>
            </a:r>
          </a:p>
        </p:txBody>
      </p:sp>
      <p:pic>
        <p:nvPicPr>
          <p:cNvPr id="4" name="Obraz 3" descr="Obraz zawierający tekst, osoba, pozujący, grupa&#10;&#10;Opis wygenerowany automatycznie">
            <a:extLst>
              <a:ext uri="{FF2B5EF4-FFF2-40B4-BE49-F238E27FC236}">
                <a16:creationId xmlns:a16="http://schemas.microsoft.com/office/drawing/2014/main" id="{A7B8D4B2-8628-A450-1584-7D6ABBF1E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5" y="1700808"/>
            <a:ext cx="6006306" cy="3312368"/>
          </a:xfrm>
          <a:prstGeom prst="rect">
            <a:avLst/>
          </a:prstGeom>
        </p:spPr>
      </p:pic>
      <p:pic>
        <p:nvPicPr>
          <p:cNvPr id="6" name="Obraz 5" descr="Obraz zawierający tekst, osoba, wewnątrz, grupa&#10;&#10;Opis wygenerowany automatycznie">
            <a:extLst>
              <a:ext uri="{FF2B5EF4-FFF2-40B4-BE49-F238E27FC236}">
                <a16:creationId xmlns:a16="http://schemas.microsoft.com/office/drawing/2014/main" id="{E0EE1C89-F78E-F85A-2B1E-8F50D15EE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506290"/>
            <a:ext cx="5530146" cy="4077072"/>
          </a:xfrm>
          <a:prstGeom prst="rect">
            <a:avLst/>
          </a:prstGeom>
        </p:spPr>
      </p:pic>
      <p:sp>
        <p:nvSpPr>
          <p:cNvPr id="7" name="Serce 6">
            <a:extLst>
              <a:ext uri="{FF2B5EF4-FFF2-40B4-BE49-F238E27FC236}">
                <a16:creationId xmlns:a16="http://schemas.microsoft.com/office/drawing/2014/main" id="{74889A60-49DD-445A-672B-4FCCDBFBAD26}"/>
              </a:ext>
            </a:extLst>
          </p:cNvPr>
          <p:cNvSpPr/>
          <p:nvPr/>
        </p:nvSpPr>
        <p:spPr>
          <a:xfrm>
            <a:off x="10666412" y="476672"/>
            <a:ext cx="1188640" cy="1020762"/>
          </a:xfrm>
          <a:prstGeom prst="heart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Uśmiechnięta buźka 7">
            <a:extLst>
              <a:ext uri="{FF2B5EF4-FFF2-40B4-BE49-F238E27FC236}">
                <a16:creationId xmlns:a16="http://schemas.microsoft.com/office/drawing/2014/main" id="{CD79295E-8269-7BA9-F994-5CEBC111EBDB}"/>
              </a:ext>
            </a:extLst>
          </p:cNvPr>
          <p:cNvSpPr/>
          <p:nvPr/>
        </p:nvSpPr>
        <p:spPr>
          <a:xfrm>
            <a:off x="11206980" y="908720"/>
            <a:ext cx="216024" cy="216024"/>
          </a:xfrm>
          <a:prstGeom prst="smileyFac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5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6B62B1-E499-CA16-FC95-7F3B253F55E9}"/>
              </a:ext>
            </a:extLst>
          </p:cNvPr>
          <p:cNvSpPr txBox="1"/>
          <p:nvPr/>
        </p:nvSpPr>
        <p:spPr>
          <a:xfrm>
            <a:off x="981844" y="533688"/>
            <a:ext cx="9433048" cy="6390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Wisienk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torcie by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jak co roku, </a:t>
            </a:r>
            <a:r>
              <a:rPr lang="pl-PL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konkurs matematyczny dla klas trzecich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„Mistrz Tabliczki Mno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pl-PL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enia</a:t>
            </a:r>
            <a:r>
              <a:rPr lang="pl-PL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badi" panose="020B0604020104020204" pitchFamily="34" charset="0"/>
              </a:rPr>
              <a:t>”</a:t>
            </a:r>
            <a:r>
              <a:rPr lang="pl-PL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który odby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 pa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dziernika. Oto najlepsi 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badi" panose="020B0604020104020204" pitchFamily="34" charset="0"/>
              </a:rPr>
              <a:t>ó</a:t>
            </a:r>
            <a:r>
              <a:rPr lang="pl-PL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najlepszych: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MIEJSCE, Mistrzyni tabliczki mnożenia </a:t>
            </a:r>
            <a:r>
              <a:rPr lang="pl-PL" sz="2400" b="1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Antonina Krawczyk, kl. 3a;                               </a:t>
            </a:r>
            <a:endParaRPr lang="pl-PL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MIEJSCE</a:t>
            </a:r>
            <a:r>
              <a:rPr lang="pl-PL" sz="1800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Lena Kowalska, kl. 3b,</a:t>
            </a:r>
            <a:endParaRPr lang="pl-PL" sz="1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Antoni Cha</a:t>
            </a:r>
            <a:r>
              <a:rPr lang="pl-PL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pl-PL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ń</a:t>
            </a: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ski, kl. 3a;                                   </a:t>
            </a:r>
            <a:endParaRPr lang="pl-PL" sz="1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MIEJSCE</a:t>
            </a:r>
            <a:r>
              <a:rPr lang="pl-PL" sz="1800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sz="1800" dirty="0" err="1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Yurii</a:t>
            </a: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Tkacz, kl. 3c, </a:t>
            </a:r>
            <a:endParaRPr lang="pl-PL" sz="1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Piotr Zalewski, kl. 3b;                   </a:t>
            </a:r>
            <a:endParaRPr lang="pl-PL" sz="1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WYRÓ</a:t>
            </a:r>
            <a:r>
              <a:rPr lang="pl-PL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pl-PL" sz="1800" b="1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NIENIE:</a:t>
            </a:r>
            <a:endParaRPr lang="pl-PL" sz="14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Kacper </a:t>
            </a:r>
            <a:r>
              <a:rPr lang="pl-PL" sz="1800" dirty="0" err="1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Pipiak</a:t>
            </a: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(kl. 3b),                                                             </a:t>
            </a:r>
            <a:endParaRPr lang="pl-PL" sz="1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pl-PL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osz Nowak (kl. 3c), </a:t>
            </a:r>
            <a:endParaRPr lang="pl-PL" sz="1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Ignacy Wicher (kl. 3a),                        </a:t>
            </a:r>
            <a:endParaRPr lang="pl-PL" sz="1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Zuzia Pawlak (kl. 3c)</a:t>
            </a:r>
            <a:endParaRPr lang="pl-PL" sz="1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Zwyci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zcom gratulujemy,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Uczestnikom przedsi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ęwzięcia 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knie dzi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18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kujemy</a:t>
            </a:r>
            <a:r>
              <a:rPr lang="pl-PL" sz="1800" i="1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chemeClr val="accent4">
                    <a:lumMod val="75000"/>
                  </a:schemeClr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Organizatorzy Dni Tabliczki Mnożenia w SP nr 56</a:t>
            </a:r>
            <a:endParaRPr lang="pl-PL" sz="14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522414" y="332656"/>
            <a:ext cx="9143998" cy="5976664"/>
          </a:xfrm>
        </p:spPr>
        <p:txBody>
          <a:bodyPr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naszej szkole Dni Tabliczki Mno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enia trwa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ca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tydzie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ń</a:t>
            </a:r>
            <a:r>
              <a:rPr lang="pl-PL" sz="32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pa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dziernika Uczniowie klas starszych  bawili si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atwo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liczbami 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badi" panose="020B0604020104020204" pitchFamily="34" charset="0"/>
              </a:rPr>
              <a:t>–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nich tabliczka mno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enia to przys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owiowa bu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z mas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pl-PL" sz="32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10 pa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dziernika Uczniowie klas trzecich dwoili si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troili, aby rozwi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UWAGA! -  te same zadania. Nie by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to dla nich 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atwe, ale dali rad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Mi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by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popatrze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ich zaci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minki i rado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ść</a:t>
            </a:r>
            <a:r>
              <a:rPr lang="pl-PL" sz="3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dobrze wykonanego zadania. 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6F0D9D0-B194-C6FF-1B42-56FC51FB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8532438" cy="1138138"/>
          </a:xfrm>
        </p:spPr>
        <p:txBody>
          <a:bodyPr>
            <a:normAutofit/>
          </a:bodyPr>
          <a:lstStyle/>
          <a:p>
            <a:r>
              <a:rPr lang="pl-PL" dirty="0"/>
              <a:t>XII Światowy Dzień Tabliczki Mnożenia</a:t>
            </a:r>
          </a:p>
        </p:txBody>
      </p:sp>
      <p:pic>
        <p:nvPicPr>
          <p:cNvPr id="11" name="Obraz 10" descr="Obraz zawierający tekst, osoba, dziecko, chłopiec&#10;&#10;Opis wygenerowany automatycznie">
            <a:extLst>
              <a:ext uri="{FF2B5EF4-FFF2-40B4-BE49-F238E27FC236}">
                <a16:creationId xmlns:a16="http://schemas.microsoft.com/office/drawing/2014/main" id="{3FF8BEE2-CCE2-958D-3150-8D966E712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9" y="1781816"/>
            <a:ext cx="4980553" cy="3735415"/>
          </a:xfrm>
          <a:prstGeom prst="rect">
            <a:avLst/>
          </a:prstGeom>
        </p:spPr>
      </p:pic>
      <p:pic>
        <p:nvPicPr>
          <p:cNvPr id="13" name="Obraz 12" descr="Obraz zawierający tekst, wewnątrz, pomieszczenie, biblioteka&#10;&#10;Opis wygenerowany automatycznie">
            <a:extLst>
              <a:ext uri="{FF2B5EF4-FFF2-40B4-BE49-F238E27FC236}">
                <a16:creationId xmlns:a16="http://schemas.microsoft.com/office/drawing/2014/main" id="{8340F6A9-9E5A-8861-CE91-FA9632205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11" y="2420888"/>
            <a:ext cx="5184576" cy="3888432"/>
          </a:xfrm>
          <a:prstGeom prst="rect">
            <a:avLst/>
          </a:prstGeom>
        </p:spPr>
      </p:pic>
      <p:sp>
        <p:nvSpPr>
          <p:cNvPr id="14" name="Owal 13">
            <a:extLst>
              <a:ext uri="{FF2B5EF4-FFF2-40B4-BE49-F238E27FC236}">
                <a16:creationId xmlns:a16="http://schemas.microsoft.com/office/drawing/2014/main" id="{A9F5E833-421A-AE4A-6765-10F16142D4C5}"/>
              </a:ext>
            </a:extLst>
          </p:cNvPr>
          <p:cNvSpPr/>
          <p:nvPr/>
        </p:nvSpPr>
        <p:spPr>
          <a:xfrm>
            <a:off x="10389886" y="386507"/>
            <a:ext cx="1537173" cy="914400"/>
          </a:xfrm>
          <a:prstGeom prst="ellips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/>
              <a:t>4x8</a:t>
            </a:r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XII Światowy Dzień Tabliczki Mnożenia</a:t>
            </a:r>
          </a:p>
        </p:txBody>
      </p:sp>
      <p:pic>
        <p:nvPicPr>
          <p:cNvPr id="10" name="Obraz 9" descr="Obraz zawierający tekst, pomieszczenie&#10;&#10;Opis wygenerowany automatycznie">
            <a:extLst>
              <a:ext uri="{FF2B5EF4-FFF2-40B4-BE49-F238E27FC236}">
                <a16:creationId xmlns:a16="http://schemas.microsoft.com/office/drawing/2014/main" id="{3251FC82-69FF-FC94-5600-B34C572B9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858516"/>
            <a:ext cx="5454352" cy="4090764"/>
          </a:xfrm>
          <a:prstGeom prst="rect">
            <a:avLst/>
          </a:prstGeom>
        </p:spPr>
      </p:pic>
      <p:pic>
        <p:nvPicPr>
          <p:cNvPr id="12" name="Obraz 11" descr="Obraz zawierający tekst, wewnątrz, pomieszczenie, rodzina&#10;&#10;Opis wygenerowany automatycznie">
            <a:extLst>
              <a:ext uri="{FF2B5EF4-FFF2-40B4-BE49-F238E27FC236}">
                <a16:creationId xmlns:a16="http://schemas.microsoft.com/office/drawing/2014/main" id="{25D908CE-EFF4-497F-122A-B8CF335B5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505323"/>
            <a:ext cx="5544616" cy="4158462"/>
          </a:xfrm>
          <a:prstGeom prst="rect">
            <a:avLst/>
          </a:prstGeom>
        </p:spPr>
      </p:pic>
      <p:sp>
        <p:nvSpPr>
          <p:cNvPr id="13" name="Owal 12">
            <a:extLst>
              <a:ext uri="{FF2B5EF4-FFF2-40B4-BE49-F238E27FC236}">
                <a16:creationId xmlns:a16="http://schemas.microsoft.com/office/drawing/2014/main" id="{B41B48EE-5D74-8094-DDF6-57CC642BADE9}"/>
              </a:ext>
            </a:extLst>
          </p:cNvPr>
          <p:cNvSpPr/>
          <p:nvPr/>
        </p:nvSpPr>
        <p:spPr>
          <a:xfrm>
            <a:off x="10054852" y="274638"/>
            <a:ext cx="1944216" cy="1020762"/>
          </a:xfrm>
          <a:prstGeom prst="ellips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9x7</a:t>
            </a: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A253CB-6684-8D35-9A74-EB193DCE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XII Światowy Dzień Tabliczki Mnożenia</a:t>
            </a:r>
          </a:p>
        </p:txBody>
      </p:sp>
      <p:pic>
        <p:nvPicPr>
          <p:cNvPr id="4" name="Obraz 3" descr="Obraz zawierający tekst, osoba, wewnątrz, rodzina&#10;&#10;Opis wygenerowany automatycznie">
            <a:extLst>
              <a:ext uri="{FF2B5EF4-FFF2-40B4-BE49-F238E27FC236}">
                <a16:creationId xmlns:a16="http://schemas.microsoft.com/office/drawing/2014/main" id="{552767DD-075C-956A-2D2D-B213B9D51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7" y="1772816"/>
            <a:ext cx="5664629" cy="4248472"/>
          </a:xfrm>
          <a:prstGeom prst="rect">
            <a:avLst/>
          </a:prstGeom>
        </p:spPr>
      </p:pic>
      <p:pic>
        <p:nvPicPr>
          <p:cNvPr id="6" name="Obraz 5" descr="Obraz zawierający tekst, wewnątrz, osoba, dziecko&#10;&#10;Opis wygenerowany automatycznie">
            <a:extLst>
              <a:ext uri="{FF2B5EF4-FFF2-40B4-BE49-F238E27FC236}">
                <a16:creationId xmlns:a16="http://schemas.microsoft.com/office/drawing/2014/main" id="{AF149329-21F0-79E7-C70E-CAB4F5E3D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486324"/>
            <a:ext cx="5436096" cy="4077072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91D664A-C849-B7A0-B2B8-62EC0ABAD4DB}"/>
              </a:ext>
            </a:extLst>
          </p:cNvPr>
          <p:cNvSpPr/>
          <p:nvPr/>
        </p:nvSpPr>
        <p:spPr>
          <a:xfrm>
            <a:off x="10342884" y="274638"/>
            <a:ext cx="1728192" cy="1020762"/>
          </a:xfrm>
          <a:prstGeom prst="ellips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6x6</a:t>
            </a:r>
          </a:p>
        </p:txBody>
      </p:sp>
    </p:spTree>
    <p:extLst>
      <p:ext uri="{BB962C8B-B14F-4D97-AF65-F5344CB8AC3E}">
        <p14:creationId xmlns:p14="http://schemas.microsoft.com/office/powerpoint/2010/main" val="38588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408D1-D750-E7C0-D3B9-0C96990B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XII Światowy Dzień Tabliczki Mnożenia</a:t>
            </a:r>
          </a:p>
        </p:txBody>
      </p:sp>
      <p:pic>
        <p:nvPicPr>
          <p:cNvPr id="4" name="Obraz 3" descr="Obraz zawierający tekst, osoba, scena, pomieszczenie&#10;&#10;Opis wygenerowany automatycznie">
            <a:extLst>
              <a:ext uri="{FF2B5EF4-FFF2-40B4-BE49-F238E27FC236}">
                <a16:creationId xmlns:a16="http://schemas.microsoft.com/office/drawing/2014/main" id="{23DD6253-E6E0-FE32-DF5F-0A5C5E55C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696200"/>
            <a:ext cx="5574763" cy="4181072"/>
          </a:xfrm>
          <a:prstGeom prst="rect">
            <a:avLst/>
          </a:prstGeom>
        </p:spPr>
      </p:pic>
      <p:pic>
        <p:nvPicPr>
          <p:cNvPr id="6" name="Obraz 5" descr="Obraz zawierający tekst, komputer, stół, biurko&#10;&#10;Opis wygenerowany automatycznie">
            <a:extLst>
              <a:ext uri="{FF2B5EF4-FFF2-40B4-BE49-F238E27FC236}">
                <a16:creationId xmlns:a16="http://schemas.microsoft.com/office/drawing/2014/main" id="{7F2C9D26-0D9D-2E40-6884-CC18A0260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41" y="2506290"/>
            <a:ext cx="5436096" cy="4077072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2729F618-6459-1EB2-E28D-FF124F5FC3DE}"/>
              </a:ext>
            </a:extLst>
          </p:cNvPr>
          <p:cNvSpPr/>
          <p:nvPr/>
        </p:nvSpPr>
        <p:spPr>
          <a:xfrm>
            <a:off x="10126860" y="548680"/>
            <a:ext cx="1944216" cy="746720"/>
          </a:xfrm>
          <a:prstGeom prst="ellips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4x4x3</a:t>
            </a:r>
          </a:p>
        </p:txBody>
      </p:sp>
    </p:spTree>
    <p:extLst>
      <p:ext uri="{BB962C8B-B14F-4D97-AF65-F5344CB8AC3E}">
        <p14:creationId xmlns:p14="http://schemas.microsoft.com/office/powerpoint/2010/main" val="36487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1770B5-7F0E-5274-BF70-D41F2769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XII Światowy Dzień Tabliczki Mnożenia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4F54EFC-832D-75DE-6BBB-B1C31732B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9" y="1844162"/>
            <a:ext cx="5473489" cy="4105117"/>
          </a:xfrm>
          <a:prstGeom prst="rect">
            <a:avLst/>
          </a:prstGeom>
        </p:spPr>
      </p:pic>
      <p:pic>
        <p:nvPicPr>
          <p:cNvPr id="6" name="Obraz 5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F2E72553-6046-5A0F-8A8C-73882457B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17" y="2478245"/>
            <a:ext cx="5473489" cy="4105117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6A9E45BF-940F-25B7-2FB8-D22AD52678FA}"/>
              </a:ext>
            </a:extLst>
          </p:cNvPr>
          <p:cNvSpPr/>
          <p:nvPr/>
        </p:nvSpPr>
        <p:spPr>
          <a:xfrm>
            <a:off x="10270876" y="476672"/>
            <a:ext cx="1917949" cy="818728"/>
          </a:xfrm>
          <a:prstGeom prst="ellips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/>
              <a:t>9x9</a:t>
            </a:r>
          </a:p>
        </p:txBody>
      </p:sp>
    </p:spTree>
    <p:extLst>
      <p:ext uri="{BB962C8B-B14F-4D97-AF65-F5344CB8AC3E}">
        <p14:creationId xmlns:p14="http://schemas.microsoft.com/office/powerpoint/2010/main" val="7632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69CE7E-757A-D194-EF60-D566F46A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XII Światowy Dzień Tabliczki Mnożenia</a:t>
            </a:r>
          </a:p>
        </p:txBody>
      </p:sp>
      <p:pic>
        <p:nvPicPr>
          <p:cNvPr id="4" name="Obraz 3" descr="Obraz zawierający tekst, wewnątrz, osoba, scena&#10;&#10;Opis wygenerowany automatycznie">
            <a:extLst>
              <a:ext uri="{FF2B5EF4-FFF2-40B4-BE49-F238E27FC236}">
                <a16:creationId xmlns:a16="http://schemas.microsoft.com/office/drawing/2014/main" id="{5A15C3D0-AE55-5DBE-9577-B546D95CF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844824"/>
            <a:ext cx="5568619" cy="4176464"/>
          </a:xfrm>
          <a:prstGeom prst="rect">
            <a:avLst/>
          </a:prstGeom>
        </p:spPr>
      </p:pic>
      <p:pic>
        <p:nvPicPr>
          <p:cNvPr id="6" name="Obraz 5" descr="Obraz zawierający tekst, wewnątrz, scena, pomieszczenie&#10;&#10;Opis wygenerowany automatycznie">
            <a:extLst>
              <a:ext uri="{FF2B5EF4-FFF2-40B4-BE49-F238E27FC236}">
                <a16:creationId xmlns:a16="http://schemas.microsoft.com/office/drawing/2014/main" id="{C35E4033-3665-B584-6044-237D265F6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614302"/>
            <a:ext cx="5292080" cy="3969060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89232727-2F8A-8129-E2BD-29805352137E}"/>
              </a:ext>
            </a:extLst>
          </p:cNvPr>
          <p:cNvSpPr/>
          <p:nvPr/>
        </p:nvSpPr>
        <p:spPr>
          <a:xfrm>
            <a:off x="10198868" y="476672"/>
            <a:ext cx="1872208" cy="818728"/>
          </a:xfrm>
          <a:prstGeom prst="ellips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3x0x5</a:t>
            </a:r>
          </a:p>
        </p:txBody>
      </p:sp>
    </p:spTree>
    <p:extLst>
      <p:ext uri="{BB962C8B-B14F-4D97-AF65-F5344CB8AC3E}">
        <p14:creationId xmlns:p14="http://schemas.microsoft.com/office/powerpoint/2010/main" val="5933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E585AA-3FE4-9006-F011-E6A103CB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XII Światowy Dzień Tabliczki Mnożenia</a:t>
            </a:r>
          </a:p>
        </p:txBody>
      </p:sp>
      <p:pic>
        <p:nvPicPr>
          <p:cNvPr id="4" name="Obraz 3" descr="Obraz zawierający tekst, osoba&#10;&#10;Opis wygenerowany automatycznie">
            <a:extLst>
              <a:ext uri="{FF2B5EF4-FFF2-40B4-BE49-F238E27FC236}">
                <a16:creationId xmlns:a16="http://schemas.microsoft.com/office/drawing/2014/main" id="{6588AB5F-6A82-25DF-755D-6FA4020A9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714202"/>
            <a:ext cx="3651870" cy="4869160"/>
          </a:xfrm>
          <a:prstGeom prst="rect">
            <a:avLst/>
          </a:prstGeom>
        </p:spPr>
      </p:pic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E480972-5D9D-4010-2C17-8843C5078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9381" y="884137"/>
            <a:ext cx="5029405" cy="6705873"/>
          </a:xfrm>
          <a:prstGeom prst="rect">
            <a:avLst/>
          </a:prstGeom>
        </p:spPr>
      </p:pic>
      <p:sp>
        <p:nvSpPr>
          <p:cNvPr id="7" name="Uśmiechnięta buźka 6">
            <a:extLst>
              <a:ext uri="{FF2B5EF4-FFF2-40B4-BE49-F238E27FC236}">
                <a16:creationId xmlns:a16="http://schemas.microsoft.com/office/drawing/2014/main" id="{F1CE758E-4FCF-5A04-A32E-5A24F81F1FD0}"/>
              </a:ext>
            </a:extLst>
          </p:cNvPr>
          <p:cNvSpPr/>
          <p:nvPr/>
        </p:nvSpPr>
        <p:spPr>
          <a:xfrm>
            <a:off x="10414892" y="274638"/>
            <a:ext cx="1296144" cy="1020762"/>
          </a:xfrm>
          <a:prstGeom prst="smileyFac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8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ic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5_TF02804846_TF02804846.potx" id="{BC55DF40-C1B1-4324-9390-76F7A3F99AD7}" vid="{03A57810-FD05-498B-89FB-B0E4345A6C5D}"/>
    </a:ext>
  </a:extLst>
</a:theme>
</file>

<file path=ppt/theme/theme2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tablicy z motywem edukacji (panoramiczna)</Template>
  <TotalTime>82</TotalTime>
  <Words>270</Words>
  <Application>Microsoft Office PowerPoint</Application>
  <PresentationFormat>Niestandardowy</PresentationFormat>
  <Paragraphs>37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Consolas</vt:lpstr>
      <vt:lpstr>Corbel</vt:lpstr>
      <vt:lpstr>Segoe UI Emoji</vt:lpstr>
      <vt:lpstr>Tablica 16x9</vt:lpstr>
      <vt:lpstr>XII  Światowy Dzień  Tabliczki Mnożenia          Mistrz wybrany!</vt:lpstr>
      <vt:lpstr>W naszej szkole Dni Tabliczki Mnożenia trwały cały tydzień😊 7 października Uczniowie klas starszych  bawili się z łatwością liczbami – dla nich tabliczka mnożenia to przysłowiowa bułka z masłem😊                      10 października Uczniowie klas trzecich dwoili się i troili, aby rozwiązać – UWAGA! -  te same zadania. Nie było to dla nich łatwe, ale dali radę! Miło było popatrzeć na ich zacięte minki i radość z dobrze wykonanego zadania.  </vt:lpstr>
      <vt:lpstr>XII Światowy Dzień Tabliczki Mnożenia</vt:lpstr>
      <vt:lpstr>XII Światowy Dzień Tabliczki Mnożenia</vt:lpstr>
      <vt:lpstr>XII Światowy Dzień Tabliczki Mnożenia</vt:lpstr>
      <vt:lpstr>XII Światowy Dzień Tabliczki Mnożenia</vt:lpstr>
      <vt:lpstr>XII Światowy Dzień Tabliczki Mnożenia</vt:lpstr>
      <vt:lpstr>XII Światowy Dzień Tabliczki Mnożenia</vt:lpstr>
      <vt:lpstr>XII Światowy Dzień Tabliczki Mnożenia</vt:lpstr>
      <vt:lpstr>XII Światowy Dzień Tabliczki Mnożenia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 Światowy Dzień  Tabliczki Mnożenia          Mistrzowie wybrani!</dc:title>
  <dc:creator>Beata Borówka</dc:creator>
  <cp:lastModifiedBy>Wioletta Wasilewska-Janek</cp:lastModifiedBy>
  <cp:revision>2</cp:revision>
  <dcterms:created xsi:type="dcterms:W3CDTF">2022-10-16T14:19:26Z</dcterms:created>
  <dcterms:modified xsi:type="dcterms:W3CDTF">2022-10-16T18:48:03Z</dcterms:modified>
</cp:coreProperties>
</file>